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>
        <p:scale>
          <a:sx n="43" d="100"/>
          <a:sy n="43" d="100"/>
        </p:scale>
        <p:origin x="-75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67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96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3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6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00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8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2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7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4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8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0699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81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8804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31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95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6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88916-D16C-4F3B-B76F-F8DE5708824C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9582277-E2B6-4BCF-A114-7E81216FE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46" y="-128955"/>
            <a:ext cx="12392402" cy="7127632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softEdge rad="112500"/>
          </a:effec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937164" y="5731718"/>
            <a:ext cx="4279392" cy="1126282"/>
          </a:xfrm>
        </p:spPr>
        <p:txBody>
          <a:bodyPr/>
          <a:lstStyle/>
          <a:p>
            <a:r>
              <a:rPr lang="en-US" dirty="0" smtClean="0"/>
              <a:t>Presented by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1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410870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Diet is a term that could refer to a prescriptive meal, targeted to an individual with health related needs. For example; loosing or adding weight, illness or for recovery purposes.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Diet could also mean a sum of food consumed by living organisms.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Despite diets playing a vital role in living organisms, there are frequent challenges facing nutrition habits.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4" y="2133600"/>
            <a:ext cx="4535423" cy="3134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634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1" y="2133600"/>
            <a:ext cx="4972174" cy="37776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Nutritional analysis across the globe, have highlighted a rising rate of obesity among people, every year.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Francesca Ferrero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his study on diet optimization problem, deduces that obesity in United States has been a challenge to the lower income group.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diet is mainly influenced by appetizing looks and their low prices.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example; chips, burgers. Etc. Basically fast food.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21" y="2133600"/>
            <a:ext cx="3720490" cy="3153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944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79196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Neos case study on diet, a diet problem is an articulated linear expression, with an aim of minimizing constrains and cost effectiveness in achieving the precise nutritional requirements.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 was first studied 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1930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George Stigler. Initial method used by Stigler to determine diet problems, was done heuristically, until he derived a proper algorithm, seven years later. He called it the George Dantzig’s Simplex Method.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4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79196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Optimizing perfection in diet should be of low cost, not necessarily cheapest, with the highest nutritional value. 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ideal to keep a consistent record while taking in the recommended amounts of nutrients.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diet is inclusive of enough proteins, minerals, vitamins, fats, fibers among others.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George Stigler, head stated the remedies by determining the optimum solutions to a specific situation through linear programming that still applies up to date.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example;</a:t>
            </a:r>
          </a:p>
        </p:txBody>
      </p:sp>
    </p:spTree>
    <p:extLst>
      <p:ext uri="{BB962C8B-B14F-4D97-AF65-F5344CB8AC3E}">
        <p14:creationId xmlns:p14="http://schemas.microsoft.com/office/powerpoint/2010/main" val="414932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8672" y="1905000"/>
            <a:ext cx="4901184" cy="4006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EXAMPLE;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nutritionist is analyzing, the cost and nutritional content of food consumed by a family on a daily basis.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Broccoli, milk and oranges, with their prices in the market per 1000 grams.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table, a daily cost of the meal could be written as;</a:t>
            </a:r>
          </a:p>
          <a:p>
            <a:pPr marL="0" indent="0">
              <a:buNone/>
            </a:pP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= 1.0 (milk) + 3.81(broccoli) + 2.72(oranges)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2301792"/>
              </p:ext>
            </p:extLst>
          </p:nvPr>
        </p:nvGraphicFramePr>
        <p:xfrm>
          <a:off x="7315201" y="1461142"/>
          <a:ext cx="4546946" cy="442569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53481">
                  <a:extLst>
                    <a:ext uri="{9D8B030D-6E8A-4147-A177-3AD203B41FA5}">
                      <a16:colId xmlns:a16="http://schemas.microsoft.com/office/drawing/2014/main" xmlns="" val="716749653"/>
                    </a:ext>
                  </a:extLst>
                </a:gridCol>
                <a:gridCol w="877528">
                  <a:extLst>
                    <a:ext uri="{9D8B030D-6E8A-4147-A177-3AD203B41FA5}">
                      <a16:colId xmlns:a16="http://schemas.microsoft.com/office/drawing/2014/main" xmlns="" val="1460684936"/>
                    </a:ext>
                  </a:extLst>
                </a:gridCol>
                <a:gridCol w="911982">
                  <a:extLst>
                    <a:ext uri="{9D8B030D-6E8A-4147-A177-3AD203B41FA5}">
                      <a16:colId xmlns:a16="http://schemas.microsoft.com/office/drawing/2014/main" xmlns="" val="4023943288"/>
                    </a:ext>
                  </a:extLst>
                </a:gridCol>
                <a:gridCol w="789140">
                  <a:extLst>
                    <a:ext uri="{9D8B030D-6E8A-4147-A177-3AD203B41FA5}">
                      <a16:colId xmlns:a16="http://schemas.microsoft.com/office/drawing/2014/main" xmlns="" val="1723178177"/>
                    </a:ext>
                  </a:extLst>
                </a:gridCol>
                <a:gridCol w="1114815">
                  <a:extLst>
                    <a:ext uri="{9D8B030D-6E8A-4147-A177-3AD203B41FA5}">
                      <a16:colId xmlns:a16="http://schemas.microsoft.com/office/drawing/2014/main" xmlns="" val="39993262"/>
                    </a:ext>
                  </a:extLst>
                </a:gridCol>
              </a:tblGrid>
              <a:tr h="89448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FOOD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CALCIUM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VITAMIN C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WATER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PRICE</a:t>
                      </a:r>
                    </a:p>
                    <a:p>
                      <a:r>
                        <a:rPr lang="en-US" sz="1200" baseline="0" dirty="0" smtClean="0"/>
                        <a:t>IN USSD/1000G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8531292"/>
                  </a:ext>
                </a:extLst>
              </a:tr>
              <a:tr h="80420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Milk</a:t>
                      </a:r>
                    </a:p>
                    <a:p>
                      <a:r>
                        <a:rPr lang="en-US" sz="1200" dirty="0" smtClean="0"/>
                        <a:t>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280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1.00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4665319"/>
                  </a:ext>
                </a:extLst>
              </a:tr>
              <a:tr h="8696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Broccoli</a:t>
                      </a:r>
                    </a:p>
                    <a:p>
                      <a:r>
                        <a:rPr lang="en-US" sz="1200" dirty="0" smtClean="0"/>
                        <a:t>(b)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90.1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3.81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067763"/>
                  </a:ext>
                </a:extLst>
              </a:tr>
              <a:tr h="75146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Oranges (r)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54.6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2.72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490166"/>
                  </a:ext>
                </a:extLst>
              </a:tr>
              <a:tr h="1105884">
                <a:tc gridSpan="5">
                  <a:txBody>
                    <a:bodyPr/>
                    <a:lstStyle/>
                    <a:p>
                      <a:r>
                        <a:rPr lang="en-US" sz="1200" dirty="0" smtClean="0"/>
                        <a:t>Note:</a:t>
                      </a:r>
                      <a:r>
                        <a:rPr lang="en-US" sz="1200" baseline="0" dirty="0" smtClean="0"/>
                        <a:t>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200" baseline="0" dirty="0" smtClean="0"/>
                        <a:t>Broccoli is expensive but with all the three nutrients.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200" baseline="0" dirty="0" smtClean="0"/>
                        <a:t>Milk is cheaper, lacking vitamin c, but of high calcium.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200" baseline="0" dirty="0" smtClean="0"/>
                        <a:t>Orange on the other hand is of average price, with all the three nutrients.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811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69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Deriving the vector for the daily cost would be;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vector ‘c’ = (1.0, 3.81, 2.72)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vector ‘v’  =(m, b, r)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an individual requires;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1500mg of calcium.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4000 mg of water and,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mg of vitamin.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33600"/>
            <a:ext cx="4313864" cy="377762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 equation would look as follows;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m + b + 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Therefore;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(water)     4000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91m + 87b +87r.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(calcium) 1500  ≥ 280m +50b +40r.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(vitamin)   100   ≥ 0m+ 90.1b+54.6r.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18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programming; matrix.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Nutrient data is the extracted into matrix;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(Abbreviated N) =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70208856"/>
              </p:ext>
            </p:extLst>
          </p:nvPr>
        </p:nvGraphicFramePr>
        <p:xfrm>
          <a:off x="7379454" y="2176859"/>
          <a:ext cx="3342513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4171">
                  <a:extLst>
                    <a:ext uri="{9D8B030D-6E8A-4147-A177-3AD203B41FA5}">
                      <a16:colId xmlns:a16="http://schemas.microsoft.com/office/drawing/2014/main" xmlns="" val="4283330392"/>
                    </a:ext>
                  </a:extLst>
                </a:gridCol>
                <a:gridCol w="1114171">
                  <a:extLst>
                    <a:ext uri="{9D8B030D-6E8A-4147-A177-3AD203B41FA5}">
                      <a16:colId xmlns:a16="http://schemas.microsoft.com/office/drawing/2014/main" xmlns="" val="1239111476"/>
                    </a:ext>
                  </a:extLst>
                </a:gridCol>
                <a:gridCol w="1114171">
                  <a:extLst>
                    <a:ext uri="{9D8B030D-6E8A-4147-A177-3AD203B41FA5}">
                      <a16:colId xmlns:a16="http://schemas.microsoft.com/office/drawing/2014/main" xmlns="" val="2030099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240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053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500718"/>
                  </a:ext>
                </a:extLst>
              </a:tr>
            </a:tbl>
          </a:graphicData>
        </a:graphic>
      </p:graphicFrame>
      <p:sp>
        <p:nvSpPr>
          <p:cNvPr id="6" name="Left Bracket 5"/>
          <p:cNvSpPr/>
          <p:nvPr/>
        </p:nvSpPr>
        <p:spPr>
          <a:xfrm>
            <a:off x="7250542" y="2176859"/>
            <a:ext cx="89746" cy="140454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548019" y="2015329"/>
            <a:ext cx="173948" cy="156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1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programming; matrix.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data is the extracted into matrix;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(Abbreviated  C) =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eft Bracket 5"/>
          <p:cNvSpPr/>
          <p:nvPr/>
        </p:nvSpPr>
        <p:spPr>
          <a:xfrm>
            <a:off x="7250542" y="2176859"/>
            <a:ext cx="89746" cy="140454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4000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1500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107680" y="2176857"/>
            <a:ext cx="137160" cy="140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4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Constraints summary.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constraints are that Nv ≥  C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sole problem is to minimize (c,v), subject to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 Nv ≥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v ≥  0.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utility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meeting the constraints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entitled as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programming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a 2010 Journal, 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and Environment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Safety, the linear program has been highlighted as a proper citation in solving diet problem easily and with accuracy.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-84138"/>
            <a:ext cx="85725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42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Having achieved a successful balance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low cost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nutrients.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nutritionist could now recommend on skipping substitute food nutrients, with equivalent supply, in alternative patterns along the week. Hence achieving a balance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diet.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discussion, diet problem is a sensitive issue. When properly managed, individuals can make the best out of meals, in terms of health and economically.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48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1514" y="2088995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rona, V. J. L. (2011). The Problem of Nutrition: Experimental Science, Public Health and Economy in Europe 1914-1945. Bern, Suisse : Peter Lang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Mann, J.,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Truswell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(Eds.). (2017). Essentials of human nutrition. Oxford University Press.</a:t>
            </a: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Sallis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F., Owen, N., &amp; Fisher, E. (2015). Ecological models of health behavior. Health behavior: Theory, research, and practice, 5, 43-64.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Stanfield, P.,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H. (2010). Nutrition and diet therapy: Self-instructional approaches. Sudbury, Mass: Jones and Bartlett.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Thompson, J. J.,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(2015). Nutrition for life. Benjamin Cummings.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2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700</TotalTime>
  <Words>720</Words>
  <Application>Microsoft Office PowerPoint</Application>
  <PresentationFormat>Custom</PresentationFormat>
  <Paragraphs>99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Wisp</vt:lpstr>
      <vt:lpstr>PowerPoint Presentation</vt:lpstr>
      <vt:lpstr>DIET</vt:lpstr>
      <vt:lpstr>DIET PROBLEMS</vt:lpstr>
      <vt:lpstr>DIET PROBLEMS</vt:lpstr>
      <vt:lpstr>DIET PROBLEMS</vt:lpstr>
      <vt:lpstr>Linear programming</vt:lpstr>
      <vt:lpstr>Linear programming</vt:lpstr>
      <vt:lpstr>Linear programming; matrix.</vt:lpstr>
      <vt:lpstr>Linear programming; matrix.</vt:lpstr>
      <vt:lpstr>Constraints summary.</vt:lpstr>
      <vt:lpstr>Conclusion. 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 PROBLEMS</dc:title>
  <dc:creator>NGURU</dc:creator>
  <cp:lastModifiedBy>Simon</cp:lastModifiedBy>
  <cp:revision>49</cp:revision>
  <dcterms:created xsi:type="dcterms:W3CDTF">2018-06-20T09:37:23Z</dcterms:created>
  <dcterms:modified xsi:type="dcterms:W3CDTF">2018-06-20T23:24:59Z</dcterms:modified>
</cp:coreProperties>
</file>